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459" r:id="rId2"/>
    <p:sldId id="518" r:id="rId3"/>
    <p:sldId id="523" r:id="rId4"/>
    <p:sldId id="520" r:id="rId5"/>
    <p:sldId id="524" r:id="rId6"/>
    <p:sldId id="521" r:id="rId7"/>
    <p:sldId id="522" r:id="rId8"/>
    <p:sldId id="805" r:id="rId9"/>
    <p:sldId id="421" r:id="rId10"/>
    <p:sldId id="422" r:id="rId11"/>
    <p:sldId id="388" r:id="rId12"/>
    <p:sldId id="389" r:id="rId13"/>
    <p:sldId id="390" r:id="rId14"/>
    <p:sldId id="758" r:id="rId15"/>
    <p:sldId id="884" r:id="rId16"/>
    <p:sldId id="885" r:id="rId17"/>
    <p:sldId id="886" r:id="rId18"/>
    <p:sldId id="887" r:id="rId19"/>
    <p:sldId id="872" r:id="rId20"/>
    <p:sldId id="873" r:id="rId21"/>
    <p:sldId id="874" r:id="rId22"/>
    <p:sldId id="875" r:id="rId23"/>
    <p:sldId id="876" r:id="rId24"/>
    <p:sldId id="877" r:id="rId25"/>
    <p:sldId id="878" r:id="rId26"/>
    <p:sldId id="879" r:id="rId27"/>
    <p:sldId id="880" r:id="rId28"/>
    <p:sldId id="881" r:id="rId29"/>
    <p:sldId id="882" r:id="rId30"/>
    <p:sldId id="883" r:id="rId31"/>
    <p:sldId id="427" r:id="rId32"/>
    <p:sldId id="428" r:id="rId33"/>
    <p:sldId id="429" r:id="rId34"/>
    <p:sldId id="430" r:id="rId35"/>
    <p:sldId id="431" r:id="rId36"/>
    <p:sldId id="540" r:id="rId37"/>
    <p:sldId id="849" r:id="rId38"/>
    <p:sldId id="861" r:id="rId39"/>
    <p:sldId id="791" r:id="rId40"/>
    <p:sldId id="848" r:id="rId41"/>
    <p:sldId id="870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5" autoAdjust="0"/>
    <p:restoredTop sz="82272" autoAdjust="0"/>
  </p:normalViewPr>
  <p:slideViewPr>
    <p:cSldViewPr>
      <p:cViewPr varScale="1">
        <p:scale>
          <a:sx n="91" d="100"/>
          <a:sy n="91" d="100"/>
        </p:scale>
        <p:origin x="156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22/05/2023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969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999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570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22/05/2023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28-05-2023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are here moving in our midst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here working in this place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are here touching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heart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here healing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heart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0"/>
            <a:ext cx="8856984" cy="666936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are here turning lives around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here mending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heart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yeah I worship You Lord</a:t>
            </a:r>
          </a:p>
          <a:p>
            <a:r>
              <a:rPr lang="en-GB" sz="48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0"/>
            <a:ext cx="9036496" cy="666936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That is who You are     x4</a:t>
            </a:r>
          </a:p>
          <a:p>
            <a:endParaRPr lang="en-GB" sz="4600" dirty="0">
              <a:solidFill>
                <a:schemeClr val="bg1"/>
              </a:solidFill>
            </a:endParaRPr>
          </a:p>
          <a:p>
            <a:r>
              <a:rPr lang="en-GB" sz="4600" dirty="0">
                <a:solidFill>
                  <a:schemeClr val="bg1"/>
                </a:solidFill>
              </a:rPr>
              <a:t>Even when I don't see it You're working</a:t>
            </a: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Even when I don't feel it You're working</a:t>
            </a:r>
            <a:br>
              <a:rPr lang="en-GB" sz="4600" dirty="0">
                <a:solidFill>
                  <a:schemeClr val="bg1"/>
                </a:solidFill>
              </a:rPr>
            </a:b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You never stop You never stop working		    x2</a:t>
            </a:r>
            <a:br>
              <a:rPr lang="en-GB" sz="4600" dirty="0">
                <a:solidFill>
                  <a:schemeClr val="bg1"/>
                </a:solidFill>
              </a:rPr>
            </a:br>
            <a:endParaRPr lang="en-GB" sz="4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Spirit We Welcome You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215942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Bowater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1986 Sovereign Lifestyle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932838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Spirit we welcome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Spirit we welcome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Move among us with holy fire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lay aside all earthly desire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Hands reach out and our hearts aspire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Spirit Holy Spirit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Spirit we welcome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063603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Spirit we welcome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Spirit we welcome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breeze of Your presence blow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Your children here might truly know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to move in the Spirit's flow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Spirit Holy Spirit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Spirit we welcome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740068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Spirit we welcome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Spirit we welcome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Please accomplish in us today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Some new work of loving grace we pray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Unreservedly have Your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Spirit Holy Spirit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Spirit we welcome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263262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Spirit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6087919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Bryan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r>
              <a:rPr lang="en-GB" sz="1200" dirty="0">
                <a:solidFill>
                  <a:schemeClr val="bg1"/>
                </a:solidFill>
              </a:rPr>
              <a:t> | Katie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Jesus Culture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</a:t>
            </a:r>
          </a:p>
        </p:txBody>
      </p:sp>
    </p:spTree>
    <p:extLst>
      <p:ext uri="{BB962C8B-B14F-4D97-AF65-F5344CB8AC3E}">
        <p14:creationId xmlns:p14="http://schemas.microsoft.com/office/powerpoint/2010/main" val="535657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There's nothing worth more that will ever come close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thing can compare You're our living hope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Presence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041550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tasted and seen of the sweetest of loves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Where my heart becomes free and my shame is undone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71101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Spirit You are welcome 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flood this place and fill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glory God is what our hearts long for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be overcome by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285616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us become more aware of Your Presence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us experience the glory of Your goodness (Lord)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9010600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There's nothing worth more that will ever come close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thing can compare You're our living hope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Presence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1543443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1990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Rain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5842643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Donna </a:t>
            </a:r>
            <a:r>
              <a:rPr lang="en-GB" sz="1200" dirty="0" err="1">
                <a:solidFill>
                  <a:schemeClr val="bg1"/>
                </a:solidFill>
              </a:rPr>
              <a:t>Akodu</a:t>
            </a:r>
            <a:r>
              <a:rPr lang="en-GB" sz="1200" dirty="0">
                <a:solidFill>
                  <a:schemeClr val="bg1"/>
                </a:solidFill>
              </a:rPr>
              <a:t> | Noel Robinson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2009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9458335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Rain, rain on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Open, the windows of heaven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9041430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up the heavens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Pouring out a blessing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we need refreshing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Till it overflows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0586001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It's raining (it's raining)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It's pouring (it's pouring) 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Overflow (overflow)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I hear the sound of revival rain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hear the sound I hear the sound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118762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94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Spirit Break Out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9600" dirty="0">
              <a:solidFill>
                <a:schemeClr val="bg1"/>
              </a:solidFill>
            </a:endParaRPr>
          </a:p>
          <a:p>
            <a:r>
              <a:rPr lang="en-GB" sz="1200" dirty="0"/>
              <a:t>CCLI Song # 6058450</a:t>
            </a:r>
          </a:p>
          <a:p>
            <a:r>
              <a:rPr lang="en-GB" sz="1200" dirty="0"/>
              <a:t>Ben Bryant | Luke </a:t>
            </a:r>
            <a:r>
              <a:rPr lang="en-GB" sz="1200" dirty="0" err="1"/>
              <a:t>Hellebronth</a:t>
            </a:r>
            <a:r>
              <a:rPr lang="en-GB" sz="1200" dirty="0"/>
              <a:t> | Myles </a:t>
            </a:r>
            <a:r>
              <a:rPr lang="en-GB" sz="1200" dirty="0" err="1"/>
              <a:t>Dhillon</a:t>
            </a:r>
            <a:r>
              <a:rPr lang="en-GB" sz="1200" dirty="0"/>
              <a:t> | Tim Hughes</a:t>
            </a:r>
          </a:p>
          <a:p>
            <a:r>
              <a:rPr lang="en-GB" sz="1200" dirty="0"/>
              <a:t>© 2010 </a:t>
            </a:r>
            <a:r>
              <a:rPr lang="en-GB" sz="1200" dirty="0" err="1"/>
              <a:t>Thankyou</a:t>
            </a:r>
            <a:r>
              <a:rPr lang="en-GB" sz="1200" dirty="0"/>
              <a:t> Music (Admin. by Integrity Music)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Our Father all of heaven roars Your name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Sing louder let this place erupt with praise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Can you hear it the sound of heaven touching earth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sound of heaven touching earth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/>
          </a:p>
          <a:p>
            <a:r>
              <a:rPr lang="en-GB" sz="5400" dirty="0">
                <a:solidFill>
                  <a:schemeClr val="bg1"/>
                </a:solidFill>
              </a:rPr>
              <a:t>Spirit break out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Break our walls down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Spirit break out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Heaven come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King Jesus You're the name we're lifting high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 glory shaking up the earth and skies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Revival we want to see Your kingdom here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We want to see Your kingdom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/>
          </a:p>
          <a:p>
            <a:r>
              <a:rPr lang="en-GB" sz="5400" dirty="0">
                <a:solidFill>
                  <a:schemeClr val="bg1"/>
                </a:solidFill>
              </a:rPr>
              <a:t>Spirit break out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Break our walls down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Spirit break out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Heaven come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98A009-DAAA-9091-28C9-B9C9CB2A1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97" y="0"/>
            <a:ext cx="5297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150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4F50C-4D24-AB44-98F8-F1FAE2CC8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-31456"/>
            <a:ext cx="4896543" cy="692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124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2730C0-6FE5-F1BB-B4CB-7CA61F61E2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01" r="-2" b="18141"/>
          <a:stretch/>
        </p:blipFill>
        <p:spPr>
          <a:xfrm>
            <a:off x="2911927" y="10"/>
            <a:ext cx="6232072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3436144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573C1C-9267-7825-022A-BD10CEF9E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811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906F2-E434-E97B-B402-C97459100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55CAD-0A0B-D8C0-202E-6FDE6742A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7438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house of the Lord sing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Way Maker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CCLI Song # 7115744</a:t>
            </a:r>
          </a:p>
          <a:p>
            <a:r>
              <a:rPr lang="en-GB" sz="1200" dirty="0" err="1"/>
              <a:t>Osinachi</a:t>
            </a:r>
            <a:r>
              <a:rPr lang="en-GB" sz="1200" dirty="0"/>
              <a:t> </a:t>
            </a:r>
            <a:r>
              <a:rPr lang="en-GB" sz="1200" dirty="0" err="1"/>
              <a:t>Kalu</a:t>
            </a:r>
            <a:r>
              <a:rPr lang="en-GB" sz="1200" dirty="0"/>
              <a:t> </a:t>
            </a:r>
            <a:r>
              <a:rPr lang="en-GB" sz="1200" dirty="0" err="1"/>
              <a:t>Okoro</a:t>
            </a:r>
            <a:r>
              <a:rPr lang="en-GB" sz="1200" dirty="0"/>
              <a:t> </a:t>
            </a:r>
            <a:r>
              <a:rPr lang="en-GB" sz="1200" dirty="0" err="1"/>
              <a:t>Egbu</a:t>
            </a:r>
            <a:endParaRPr lang="en-GB" sz="1200" dirty="0"/>
          </a:p>
          <a:p>
            <a:r>
              <a:rPr lang="en-GB" sz="1200" dirty="0"/>
              <a:t>© 2016 Integrity Music Europe (Admin. by Integrity Music)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4740</TotalTime>
  <Words>1102</Words>
  <Application>Microsoft Office PowerPoint</Application>
  <PresentationFormat>On-screen Show (4:3)</PresentationFormat>
  <Paragraphs>170</Paragraphs>
  <Slides>41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306</cp:revision>
  <dcterms:created xsi:type="dcterms:W3CDTF">2019-09-23T12:06:27Z</dcterms:created>
  <dcterms:modified xsi:type="dcterms:W3CDTF">2023-05-22T15:04:13Z</dcterms:modified>
</cp:coreProperties>
</file>

<file path=docProps/thumbnail.jpeg>
</file>